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9"/>
  </p:notesMasterIdLst>
  <p:sldIdLst>
    <p:sldId id="256" r:id="rId5"/>
    <p:sldId id="292" r:id="rId6"/>
    <p:sldId id="291" r:id="rId7"/>
    <p:sldId id="27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68C1"/>
    <a:srgbClr val="45C497"/>
    <a:srgbClr val="6689F2"/>
    <a:srgbClr val="FFB200"/>
    <a:srgbClr val="FF1500"/>
    <a:srgbClr val="666666"/>
    <a:srgbClr val="F266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2" autoAdjust="0"/>
    <p:restoredTop sz="94917" autoAdjust="0"/>
  </p:normalViewPr>
  <p:slideViewPr>
    <p:cSldViewPr snapToGrid="0" showGuides="1">
      <p:cViewPr varScale="1">
        <p:scale>
          <a:sx n="111" d="100"/>
          <a:sy n="111" d="100"/>
        </p:scale>
        <p:origin x="594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B1A1E-0839-4B31-8732-C7808F531CC6}" type="datetimeFigureOut">
              <a:rPr lang="en-US" smtClean="0"/>
              <a:t>10/21/2025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17659E-0192-4399-971E-83822A0EB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46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49110-C5FE-F886-E66E-969D3DD78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376" y="1564749"/>
            <a:ext cx="7683500" cy="1691213"/>
          </a:xfrm>
        </p:spPr>
        <p:txBody>
          <a:bodyPr anchor="t" anchorCtr="0"/>
          <a:lstStyle>
            <a:lvl1pPr algn="l">
              <a:defRPr sz="4000" spc="-5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EA9734-B9C4-2D62-87AF-41E40FF44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376" y="331788"/>
            <a:ext cx="7683500" cy="983578"/>
          </a:xfrm>
        </p:spPr>
        <p:txBody>
          <a:bodyPr anchor="b" anchorCtr="0"/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4C288-1E64-2411-4345-E2DC968D4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B77EA-5985-4174-90C7-59E4A3F3FE2E}" type="datetime4">
              <a:rPr lang="en-US" smtClean="0"/>
              <a:t>October 21,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6C444-E14F-C9EE-715F-1DFF67472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96634-0F07-161D-3CF7-8E26719DA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50A7A75-8767-1FE1-CAB1-FBAF594AF7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6540" y="157162"/>
            <a:ext cx="2899271" cy="151574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AB7812-09D9-3F65-A15C-F8A4689412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3375" y="3429000"/>
            <a:ext cx="11523663" cy="30972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4530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8B838-AF1A-0B73-A848-7434370D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1941265"/>
            <a:ext cx="11523663" cy="2518023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E064D-C21F-A1FD-644A-7117FBE92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625D04-0E63-4949-93BA-6B0B14BDC5F5}" type="datetime4">
              <a:rPr lang="en-US" smtClean="0"/>
              <a:pPr/>
              <a:t>October 21,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72D95-9F36-F9FE-8312-3F994B590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Document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587FD-681D-5E3B-A2FD-1103D4B5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20FFD9-BE3F-4CF6-8FB5-D59413CB97F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3871EC-AB21-8B91-A6A2-BDAF71715A78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5E19474-E3C5-01C1-9387-2AFE060A88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150" y="-9000"/>
            <a:ext cx="1418400" cy="7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188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8B838-AF1A-0B73-A848-7434370D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1941265"/>
            <a:ext cx="11523663" cy="2518023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E064D-C21F-A1FD-644A-7117FBE92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625D04-0E63-4949-93BA-6B0B14BDC5F5}" type="datetime4">
              <a:rPr lang="en-US" smtClean="0"/>
              <a:pPr/>
              <a:t>October 21,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72D95-9F36-F9FE-8312-3F994B590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Document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587FD-681D-5E3B-A2FD-1103D4B5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20FFD9-BE3F-4CF6-8FB5-D59413CB97F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3871EC-AB21-8B91-A6A2-BDAF71715A78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5E19474-E3C5-01C1-9387-2AFE060A88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150" y="-9000"/>
            <a:ext cx="1418400" cy="7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95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8B838-AF1A-0B73-A848-7434370D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1941265"/>
            <a:ext cx="11523663" cy="2518023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E064D-C21F-A1FD-644A-7117FBE92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625D04-0E63-4949-93BA-6B0B14BDC5F5}" type="datetime4">
              <a:rPr lang="en-US" smtClean="0"/>
              <a:pPr/>
              <a:t>October 21,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72D95-9F36-F9FE-8312-3F994B590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Document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587FD-681D-5E3B-A2FD-1103D4B5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20FFD9-BE3F-4CF6-8FB5-D59413CB97F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3871EC-AB21-8B91-A6A2-BDAF71715A78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5E19474-E3C5-01C1-9387-2AFE060A88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150" y="-9000"/>
            <a:ext cx="1418400" cy="7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5959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8B838-AF1A-0B73-A848-7434370D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1941265"/>
            <a:ext cx="11523663" cy="2518023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E064D-C21F-A1FD-644A-7117FBE92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625D04-0E63-4949-93BA-6B0B14BDC5F5}" type="datetime4">
              <a:rPr lang="en-US" smtClean="0"/>
              <a:pPr/>
              <a:t>October 21,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72D95-9F36-F9FE-8312-3F994B590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Document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587FD-681D-5E3B-A2FD-1103D4B5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20FFD9-BE3F-4CF6-8FB5-D59413CB97F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3871EC-AB21-8B91-A6A2-BDAF71715A78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5E19474-E3C5-01C1-9387-2AFE060A88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150" y="-9000"/>
            <a:ext cx="1418400" cy="7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6551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5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8B838-AF1A-0B73-A848-7434370D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1941265"/>
            <a:ext cx="11523663" cy="2518023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E064D-C21F-A1FD-644A-7117FBE92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625D04-0E63-4949-93BA-6B0B14BDC5F5}" type="datetime4">
              <a:rPr lang="en-US" smtClean="0"/>
              <a:pPr/>
              <a:t>October 21,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72D95-9F36-F9FE-8312-3F994B590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Document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587FD-681D-5E3B-A2FD-1103D4B5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20FFD9-BE3F-4CF6-8FB5-D59413CB97F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3871EC-AB21-8B91-A6A2-BDAF71715A78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5E19474-E3C5-01C1-9387-2AFE060A88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150" y="-9000"/>
            <a:ext cx="1418400" cy="7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959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6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8B838-AF1A-0B73-A848-7434370D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1941265"/>
            <a:ext cx="11523663" cy="2518023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E064D-C21F-A1FD-644A-7117FBE92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625D04-0E63-4949-93BA-6B0B14BDC5F5}" type="datetime4">
              <a:rPr lang="en-US" smtClean="0"/>
              <a:pPr/>
              <a:t>October 21,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72D95-9F36-F9FE-8312-3F994B590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Document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587FD-681D-5E3B-A2FD-1103D4B5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20FFD9-BE3F-4CF6-8FB5-D59413CB97F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3871EC-AB21-8B91-A6A2-BDAF71715A78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5E19474-E3C5-01C1-9387-2AFE060A88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150" y="-9000"/>
            <a:ext cx="1418400" cy="7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590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8C1DF-398A-8FB3-3517-D637D6BBB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933290-C7A7-CD04-7BFB-32441D0E6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68BFD-45A3-42CC-82C9-8FB8FD9A96A1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35F654-7EC7-EBE8-AF12-B6E050ADF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10B4AC-CDEE-FD8B-583E-8C229021F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15948F-7DCF-23C3-4FDE-B8FFFE3159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404850"/>
            <a:ext cx="11521440" cy="12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1312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33C538-EBD1-2027-4A75-F46858013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68675-1F69-4AF5-BF67-D1E95081B565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8B49F3-3AFA-AE1D-3DD7-B90516B81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Document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10E8B-CBEA-4B5B-8B20-CD4AABD45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ED29E2-E201-3384-DB28-6A25C1278F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404850"/>
            <a:ext cx="11521440" cy="12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9456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8B838-AF1A-0B73-A848-7434370D8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1941265"/>
            <a:ext cx="11523663" cy="2518023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E064D-C21F-A1FD-644A-7117FBE92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625D04-0E63-4949-93BA-6B0B14BDC5F5}" type="datetime4">
              <a:rPr lang="en-US" smtClean="0"/>
              <a:pPr/>
              <a:t>October 21,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72D95-9F36-F9FE-8312-3F994B590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r>
              <a:rPr lang="en-US"/>
              <a:t>Document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587FD-681D-5E3B-A2FD-1103D4B5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20FFD9-BE3F-4CF6-8FB5-D59413CB97F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3871EC-AB21-8B91-A6A2-BDAF71715A78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5E19474-E3C5-01C1-9387-2AFE060A88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90150" y="-9000"/>
            <a:ext cx="1418400" cy="7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109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CE575-B4BE-5BE1-C6F9-2965E8F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9C74-6A14-4B30-3FFA-FC9088C76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2661" y="2392363"/>
            <a:ext cx="3708000" cy="3886190"/>
          </a:xfrm>
        </p:spPr>
        <p:txBody>
          <a:bodyPr/>
          <a:lstStyle>
            <a:lvl1pPr>
              <a:defRPr b="1"/>
            </a:lvl1pPr>
            <a:lvl2pPr>
              <a:defRPr b="1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99FED-B16C-0FE3-DEDE-6F379DA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44456-BCFC-4C25-9F60-0EABCDF3FE20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63722-802F-9DA9-ECEF-670E90CA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2CFE9-E9DE-E5CC-1777-A174DBEDB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CE8F8E-868B-3315-C728-09BD4B2475C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945" y="-11615"/>
            <a:ext cx="1418408" cy="7415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DB9456-69BA-727D-8F7C-FCCE22FF0A3E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rgbClr val="FF1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F0D43AD-9027-8009-D863-30837332C6D2}"/>
              </a:ext>
            </a:extLst>
          </p:cNvPr>
          <p:cNvCxnSpPr/>
          <p:nvPr userDrawn="1"/>
        </p:nvCxnSpPr>
        <p:spPr>
          <a:xfrm>
            <a:off x="333375" y="6521450"/>
            <a:ext cx="11523663" cy="0"/>
          </a:xfrm>
          <a:prstGeom prst="line">
            <a:avLst/>
          </a:prstGeom>
          <a:ln w="12700">
            <a:solidFill>
              <a:srgbClr val="FF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354692D-72F5-C858-3EEA-11E4E0CD1D7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5999" y="2392363"/>
            <a:ext cx="3843340" cy="3886190"/>
          </a:xfrm>
        </p:spPr>
        <p:txBody>
          <a:bodyPr/>
          <a:lstStyle>
            <a:lvl1pPr>
              <a:defRPr b="1"/>
            </a:lvl1pPr>
            <a:lvl2pPr>
              <a:defRPr b="1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76015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CE575-B4BE-5BE1-C6F9-2965E8F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9C74-6A14-4B30-3FFA-FC9088C76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76" y="1363662"/>
            <a:ext cx="7683500" cy="49148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99FED-B16C-0FE3-DEDE-6F379DA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44456-BCFC-4C25-9F60-0EABCDF3FE20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63722-802F-9DA9-ECEF-670E90CA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2CFE9-E9DE-E5CC-1777-A174DBEDB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CE8F8E-868B-3315-C728-09BD4B2475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945" y="-11615"/>
            <a:ext cx="1418408" cy="7415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DB9456-69BA-727D-8F7C-FCCE22FF0A3E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rgbClr val="FF1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E5C90A4-B306-C297-228E-8F2BC2ED967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404850"/>
            <a:ext cx="11521440" cy="12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869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CE575-B4BE-5BE1-C6F9-2965E8F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9C74-6A14-4B30-3FFA-FC9088C76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76" y="1363662"/>
            <a:ext cx="5418000" cy="49148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99FED-B16C-0FE3-DEDE-6F379DA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44456-BCFC-4C25-9F60-0EABCDF3FE20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63722-802F-9DA9-ECEF-670E90CA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2CFE9-E9DE-E5CC-1777-A174DBEDB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CE8F8E-868B-3315-C728-09BD4B2475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945" y="-11615"/>
            <a:ext cx="1418408" cy="7415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DB9456-69BA-727D-8F7C-FCCE22FF0A3E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rgbClr val="FF1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E5C90A4-B306-C297-228E-8F2BC2ED967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404850"/>
            <a:ext cx="11521440" cy="12954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9AB3C15-F88E-FAFB-3FEF-CD513DA6A63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6000" y="1363662"/>
            <a:ext cx="5760720" cy="49148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047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 (Large Cop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CE575-B4BE-5BE1-C6F9-2965E8F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9C74-6A14-4B30-3FFA-FC9088C76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2662" y="1300163"/>
            <a:ext cx="9604058" cy="4978391"/>
          </a:xfrm>
        </p:spPr>
        <p:txBody>
          <a:bodyPr/>
          <a:lstStyle>
            <a:lvl1pPr>
              <a:defRPr sz="3600" b="1"/>
            </a:lvl1pPr>
            <a:lvl2pPr marL="0" indent="0">
              <a:buFontTx/>
              <a:buNone/>
              <a:defRPr sz="3600">
                <a:solidFill>
                  <a:schemeClr val="tx2"/>
                </a:solidFill>
              </a:defRPr>
            </a:lvl2pPr>
            <a:lvl3pPr marL="449262" indent="0">
              <a:buFontTx/>
              <a:buNone/>
              <a:defRPr sz="36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99FED-B16C-0FE3-DEDE-6F379DA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44456-BCFC-4C25-9F60-0EABCDF3FE20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63722-802F-9DA9-ECEF-670E90CA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2CFE9-E9DE-E5CC-1777-A174DBEDB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CE8F8E-868B-3315-C728-09BD4B2475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945" y="-11615"/>
            <a:ext cx="1418408" cy="7415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DB9456-69BA-727D-8F7C-FCCE22FF0A3E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rgbClr val="FF1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E5C90A4-B306-C297-228E-8F2BC2ED967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404850"/>
            <a:ext cx="11521440" cy="12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138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Mi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CE575-B4BE-5BE1-C6F9-2965E8F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9C74-6A14-4B30-3FFA-FC9088C76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76" y="1363663"/>
            <a:ext cx="3840162" cy="1808162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99FED-B16C-0FE3-DEDE-6F379DA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44456-BCFC-4C25-9F60-0EABCDF3FE20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63722-802F-9DA9-ECEF-670E90CA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2CFE9-E9DE-E5CC-1777-A174DBEDB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CE8F8E-868B-3315-C728-09BD4B2475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945" y="-11615"/>
            <a:ext cx="1418408" cy="7415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DB9456-69BA-727D-8F7C-FCCE22FF0A3E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rgbClr val="FF1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E5C90A4-B306-C297-228E-8F2BC2ED967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404850"/>
            <a:ext cx="11521440" cy="12954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8D39E2C-D2B5-B825-5A31-283C1981A9E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44980" y="3457577"/>
            <a:ext cx="3689345" cy="2836059"/>
          </a:xfrm>
        </p:spPr>
        <p:txBody>
          <a:bodyPr/>
          <a:lstStyle>
            <a:lvl1pPr>
              <a:defRPr sz="1200"/>
            </a:lvl1pPr>
            <a:lvl2pPr marL="108000" indent="-108000">
              <a:spcBef>
                <a:spcPts val="300"/>
              </a:spcBef>
              <a:defRPr sz="1200"/>
            </a:lvl2pPr>
            <a:lvl3pPr marL="360000" indent="-108000">
              <a:spcBef>
                <a:spcPts val="300"/>
              </a:spcBef>
              <a:defRPr sz="1200"/>
            </a:lvl3pPr>
            <a:lvl4pPr marL="648000" indent="-108000">
              <a:spcBef>
                <a:spcPts val="300"/>
              </a:spcBef>
              <a:defRPr sz="1200"/>
            </a:lvl4pPr>
            <a:lvl5pPr marL="828000" indent="-108000">
              <a:spcBef>
                <a:spcPts val="3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A55E1F4-087E-88B0-4F79-DFAC16DFEE1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93077" y="3457577"/>
            <a:ext cx="3689345" cy="2836059"/>
          </a:xfrm>
        </p:spPr>
        <p:txBody>
          <a:bodyPr/>
          <a:lstStyle>
            <a:lvl1pPr>
              <a:defRPr sz="1200"/>
            </a:lvl1pPr>
            <a:lvl2pPr marL="108000" indent="-108000">
              <a:spcBef>
                <a:spcPts val="300"/>
              </a:spcBef>
              <a:defRPr sz="1200"/>
            </a:lvl2pPr>
            <a:lvl3pPr marL="360000" indent="-108000">
              <a:spcBef>
                <a:spcPts val="300"/>
              </a:spcBef>
              <a:defRPr sz="1200"/>
            </a:lvl3pPr>
            <a:lvl4pPr marL="648000" indent="-108000">
              <a:spcBef>
                <a:spcPts val="300"/>
              </a:spcBef>
              <a:defRPr sz="1200"/>
            </a:lvl4pPr>
            <a:lvl5pPr marL="828000" indent="-108000">
              <a:spcBef>
                <a:spcPts val="3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F7DDA53-9E71-4C59-4E43-785D4FF6F55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9570" y="3465195"/>
            <a:ext cx="1847850" cy="956310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B9E71F9B-8960-CF4E-02E5-72CFC0753BE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291715" y="3465195"/>
            <a:ext cx="1847850" cy="956310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27300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CE575-B4BE-5BE1-C6F9-2965E8F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9C74-6A14-4B30-3FFA-FC9088C76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76" y="1363662"/>
            <a:ext cx="3695699" cy="4875209"/>
          </a:xfrm>
        </p:spPr>
        <p:txBody>
          <a:bodyPr/>
          <a:lstStyle>
            <a:lvl1pPr>
              <a:defRPr sz="1500"/>
            </a:lvl1pPr>
            <a:lvl2pPr marL="108000" indent="-108000">
              <a:spcBef>
                <a:spcPts val="600"/>
              </a:spcBef>
              <a:defRPr sz="1200">
                <a:solidFill>
                  <a:schemeClr val="tx2"/>
                </a:solidFill>
              </a:defRPr>
            </a:lvl2pPr>
            <a:lvl3pPr marL="360000" indent="-108000">
              <a:spcBef>
                <a:spcPts val="300"/>
              </a:spcBef>
              <a:defRPr sz="1200">
                <a:solidFill>
                  <a:schemeClr val="tx2"/>
                </a:solidFill>
              </a:defRPr>
            </a:lvl3pPr>
            <a:lvl4pPr marL="648000" indent="-108000">
              <a:spcBef>
                <a:spcPts val="300"/>
              </a:spcBef>
              <a:defRPr sz="1200">
                <a:solidFill>
                  <a:schemeClr val="tx2"/>
                </a:solidFill>
              </a:defRPr>
            </a:lvl4pPr>
            <a:lvl5pPr marL="828000" indent="-108000">
              <a:spcBef>
                <a:spcPts val="300"/>
              </a:spcBef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99FED-B16C-0FE3-DEDE-6F379DA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44456-BCFC-4C25-9F60-0EABCDF3FE20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63722-802F-9DA9-ECEF-670E90CA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2CFE9-E9DE-E5CC-1777-A174DBEDB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CE8F8E-868B-3315-C728-09BD4B2475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945" y="-11615"/>
            <a:ext cx="1418408" cy="7415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DB9456-69BA-727D-8F7C-FCCE22FF0A3E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rgbClr val="FF1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E5C90A4-B306-C297-228E-8F2BC2ED967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404850"/>
            <a:ext cx="11521440" cy="12954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365C6E-77C1-3EC0-CD5E-626DB09439D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00538" y="1363662"/>
            <a:ext cx="7556500" cy="4914891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904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CE575-B4BE-5BE1-C6F9-2965E8F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09C74-6A14-4B30-3FFA-FC9088C76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3375" y="1363662"/>
            <a:ext cx="5672137" cy="4875209"/>
          </a:xfrm>
        </p:spPr>
        <p:txBody>
          <a:bodyPr/>
          <a:lstStyle>
            <a:lvl1pPr>
              <a:defRPr sz="1500"/>
            </a:lvl1pPr>
            <a:lvl2pPr marL="108000" indent="-108000">
              <a:spcBef>
                <a:spcPts val="600"/>
              </a:spcBef>
              <a:defRPr sz="1200">
                <a:solidFill>
                  <a:schemeClr val="tx2"/>
                </a:solidFill>
              </a:defRPr>
            </a:lvl2pPr>
            <a:lvl3pPr marL="360000" indent="-108000">
              <a:spcBef>
                <a:spcPts val="300"/>
              </a:spcBef>
              <a:defRPr sz="1200">
                <a:solidFill>
                  <a:schemeClr val="tx2"/>
                </a:solidFill>
              </a:defRPr>
            </a:lvl3pPr>
            <a:lvl4pPr marL="648000" indent="-108000">
              <a:spcBef>
                <a:spcPts val="300"/>
              </a:spcBef>
              <a:defRPr sz="1200">
                <a:solidFill>
                  <a:schemeClr val="tx2"/>
                </a:solidFill>
              </a:defRPr>
            </a:lvl4pPr>
            <a:lvl5pPr marL="828000" indent="-108000">
              <a:spcBef>
                <a:spcPts val="300"/>
              </a:spcBef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99FED-B16C-0FE3-DEDE-6F379DA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44456-BCFC-4C25-9F60-0EABCDF3FE20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63722-802F-9DA9-ECEF-670E90CA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2CFE9-E9DE-E5CC-1777-A174DBEDB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CE8F8E-868B-3315-C728-09BD4B2475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945" y="-11615"/>
            <a:ext cx="1418408" cy="7415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DB9456-69BA-727D-8F7C-FCCE22FF0A3E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rgbClr val="FF1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E5C90A4-B306-C297-228E-8F2BC2ED967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404850"/>
            <a:ext cx="11521440" cy="129540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8A20CC2-E406-1005-5D92-80CD4E493D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790575"/>
            <a:ext cx="5761038" cy="561498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84533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CE575-B4BE-5BE1-C6F9-2965E8FD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99FED-B16C-0FE3-DEDE-6F379DA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44456-BCFC-4C25-9F60-0EABCDF3FE20}" type="datetime4">
              <a:rPr lang="en-US" smtClean="0"/>
              <a:t>October 21,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63722-802F-9DA9-ECEF-670E90CA1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2CFE9-E9DE-E5CC-1777-A174DBEDB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CE8F8E-868B-3315-C728-09BD4B2475C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945" y="-11615"/>
            <a:ext cx="1418408" cy="7415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8DB9456-69BA-727D-8F7C-FCCE22FF0A3E}"/>
              </a:ext>
            </a:extLst>
          </p:cNvPr>
          <p:cNvCxnSpPr/>
          <p:nvPr userDrawn="1"/>
        </p:nvCxnSpPr>
        <p:spPr>
          <a:xfrm>
            <a:off x="333375" y="790557"/>
            <a:ext cx="11523663" cy="0"/>
          </a:xfrm>
          <a:prstGeom prst="line">
            <a:avLst/>
          </a:prstGeom>
          <a:ln w="12700">
            <a:solidFill>
              <a:srgbClr val="FF1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E5C90A4-B306-C297-228E-8F2BC2ED967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" y="6404850"/>
            <a:ext cx="11521440" cy="129540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8A20CC2-E406-1005-5D92-80CD4E493D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790575"/>
            <a:ext cx="5761038" cy="561498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Picture Placeholder 12">
            <a:extLst>
              <a:ext uri="{FF2B5EF4-FFF2-40B4-BE49-F238E27FC236}">
                <a16:creationId xmlns:a16="http://schemas.microsoft.com/office/drawing/2014/main" id="{1B9C2CA1-4C28-0329-1A29-2BD12982C34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33375" y="790575"/>
            <a:ext cx="5761038" cy="561498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06309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D46F83-67FD-5D54-51B1-68A0167B3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8" y="288502"/>
            <a:ext cx="9973893" cy="39253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2124D-AD91-3E31-5DB0-41139B1F7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3375" y="1363662"/>
            <a:ext cx="11523663" cy="49148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565DAC-3BCB-E0D5-09A4-7EB9DB6513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3376" y="6643910"/>
            <a:ext cx="1423988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700">
                <a:solidFill>
                  <a:schemeClr val="tx1"/>
                </a:solidFill>
              </a:defRPr>
            </a:lvl1pPr>
          </a:lstStyle>
          <a:p>
            <a:fld id="{97AA268D-1ACA-4084-9E7D-FAB51A0723AB}" type="datetime4">
              <a:rPr lang="en-US" smtClean="0"/>
              <a:pPr/>
              <a:t>October 21,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B0B75-DB55-5D83-C5E5-C336F4495B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52664" y="6643910"/>
            <a:ext cx="4919662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sz="70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/>
              <a:t>Document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E3E42-8A0F-42CB-EBF6-03D2F3406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72762" y="6643910"/>
            <a:ext cx="1184276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700" b="1">
                <a:solidFill>
                  <a:schemeClr val="tx1"/>
                </a:solidFill>
              </a:defRPr>
            </a:lvl1pPr>
          </a:lstStyle>
          <a:p>
            <a:fld id="{0320FFD9-BE3F-4CF6-8FB5-D59413CB97F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692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62" r:id="rId4"/>
    <p:sldLayoutId id="2147483663" r:id="rId5"/>
    <p:sldLayoutId id="2147483664" r:id="rId6"/>
    <p:sldLayoutId id="2147483665" r:id="rId7"/>
    <p:sldLayoutId id="2147483667" r:id="rId8"/>
    <p:sldLayoutId id="2147483668" r:id="rId9"/>
    <p:sldLayoutId id="2147483651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54" r:id="rId16"/>
    <p:sldLayoutId id="2147483655" r:id="rId17"/>
    <p:sldLayoutId id="2147483666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180000" indent="-180000" algn="l" defTabSz="914400" rtl="0" eaLnBrk="1" latinLnBrk="0" hangingPunct="1">
        <a:lnSpc>
          <a:spcPct val="100000"/>
        </a:lnSpc>
        <a:spcBef>
          <a:spcPts val="400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87375" indent="-138113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1875" indent="-136525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71613" indent="-1368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507" userDrawn="1">
          <p15:clr>
            <a:srgbClr val="F26B43"/>
          </p15:clr>
        </p15:guide>
        <p15:guide id="4" orient="horz" pos="859" userDrawn="1">
          <p15:clr>
            <a:srgbClr val="F26B43"/>
          </p15:clr>
        </p15:guide>
        <p15:guide id="5" orient="horz" pos="209" userDrawn="1">
          <p15:clr>
            <a:srgbClr val="F26B43"/>
          </p15:clr>
        </p15:guide>
        <p15:guide id="6" orient="horz" pos="2809" userDrawn="1">
          <p15:clr>
            <a:srgbClr val="F26B43"/>
          </p15:clr>
        </p15:guide>
        <p15:guide id="7" orient="horz" pos="3457" userDrawn="1">
          <p15:clr>
            <a:srgbClr val="F26B43"/>
          </p15:clr>
        </p15:guide>
        <p15:guide id="8" orient="horz" pos="4108" userDrawn="1">
          <p15:clr>
            <a:srgbClr val="F26B43"/>
          </p15:clr>
        </p15:guide>
        <p15:guide id="9" pos="5050" userDrawn="1">
          <p15:clr>
            <a:srgbClr val="F26B43"/>
          </p15:clr>
        </p15:guide>
        <p15:guide id="10" pos="6260" userDrawn="1">
          <p15:clr>
            <a:srgbClr val="F26B43"/>
          </p15:clr>
        </p15:guide>
        <p15:guide id="11" pos="7469" userDrawn="1">
          <p15:clr>
            <a:srgbClr val="F26B43"/>
          </p15:clr>
        </p15:guide>
        <p15:guide id="12" pos="2629" userDrawn="1">
          <p15:clr>
            <a:srgbClr val="F26B43"/>
          </p15:clr>
        </p15:guide>
        <p15:guide id="13" pos="1419" userDrawn="1">
          <p15:clr>
            <a:srgbClr val="F26B43"/>
          </p15:clr>
        </p15:guide>
        <p15:guide id="14" pos="2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jpg"/><Relationship Id="rId5" Type="http://schemas.openxmlformats.org/officeDocument/2006/relationships/image" Target="../media/image16.jp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6AD76-4959-379C-97D7-14FC67CB1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3375" y="1678147"/>
            <a:ext cx="11523663" cy="1691213"/>
          </a:xfrm>
        </p:spPr>
        <p:txBody>
          <a:bodyPr/>
          <a:lstStyle/>
          <a:p>
            <a:pPr algn="ctr"/>
            <a:r>
              <a:rPr lang="en-US" sz="3600" dirty="0"/>
              <a:t>FOSS4G NA Workshop: Exploring Multimodal LLMs for Remote Sensing with </a:t>
            </a:r>
            <a:r>
              <a:rPr lang="en-US" sz="3600" dirty="0" err="1"/>
              <a:t>LibreGeoLens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4192E7-3BDF-B322-25F4-4E9B8A1A77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November 3rd, 2025</a:t>
            </a:r>
            <a:endParaRPr lang="en-US" dirty="0"/>
          </a:p>
        </p:txBody>
      </p:sp>
      <p:pic>
        <p:nvPicPr>
          <p:cNvPr id="8" name="Picture Placeholder 7" descr="A close up of a colorful background&#10;&#10;Description automatically generated">
            <a:extLst>
              <a:ext uri="{FF2B5EF4-FFF2-40B4-BE49-F238E27FC236}">
                <a16:creationId xmlns:a16="http://schemas.microsoft.com/office/drawing/2014/main" id="{102CDE02-DE69-8273-4C9B-0B2A7D4B70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" r="22"/>
          <a:stretch>
            <a:fillRect/>
          </a:stretch>
        </p:blipFill>
        <p:spPr/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CAB719-B73F-3C34-168D-7A3E380AB56E}"/>
              </a:ext>
            </a:extLst>
          </p:cNvPr>
          <p:cNvSpPr txBox="1"/>
          <p:nvPr/>
        </p:nvSpPr>
        <p:spPr>
          <a:xfrm>
            <a:off x="1864659" y="2723029"/>
            <a:ext cx="4990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Pedro Uria, David Siamon, Nicholas Harvey</a:t>
            </a:r>
          </a:p>
          <a:p>
            <a:pPr algn="ctr"/>
            <a:r>
              <a:rPr lang="en-US" dirty="0" err="1"/>
              <a:t>Vibrint</a:t>
            </a:r>
            <a:r>
              <a:rPr lang="en-US" dirty="0"/>
              <a:t> ML Team</a:t>
            </a:r>
          </a:p>
        </p:txBody>
      </p:sp>
    </p:spTree>
    <p:extLst>
      <p:ext uri="{BB962C8B-B14F-4D97-AF65-F5344CB8AC3E}">
        <p14:creationId xmlns:p14="http://schemas.microsoft.com/office/powerpoint/2010/main" val="2062731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39050-10A6-0930-5A54-6A8F2212F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AB800-0AF3-77EB-EFE0-68CB90AE7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2661" y="1719379"/>
            <a:ext cx="3708000" cy="388619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Greetings, Intros, Agenda, Install QGIS if needed (1:00)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Intro to </a:t>
            </a:r>
            <a:r>
              <a:rPr lang="en-US" dirty="0" err="1"/>
              <a:t>LibreGeoLens</a:t>
            </a:r>
            <a:r>
              <a:rPr lang="en-US" dirty="0"/>
              <a:t> (LGL) &amp; presentation on MLLMs (1:05)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Brief pause for Q&amp;A (1:15)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LGL’s intended purpose &amp; live demo (1:20)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LGL installation &amp; </a:t>
            </a:r>
            <a:r>
              <a:rPr lang="en-US" dirty="0" err="1"/>
              <a:t>quickstart</a:t>
            </a:r>
            <a:r>
              <a:rPr lang="en-US" dirty="0"/>
              <a:t> follow-along (1:30)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LGL’s features (1:40)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Guided lab #1: setting up cloud-based MLLM services (1:50)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A25FD-2356-FDC8-ABD3-CAEA4A15E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November 3,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066D5-0D12-C5F7-1225-8A9A541C0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sz="800" dirty="0"/>
              <a:t>FOSS4G NA Workshop: Exploring Multimodal LLMs for Remote Sensing with </a:t>
            </a:r>
            <a:r>
              <a:rPr lang="en-US" sz="800" dirty="0" err="1"/>
              <a:t>LibreGeoLens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B9A5A-02C4-9444-DC85-37F50F414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64F14A9-E95E-5122-D784-53B57CFF4EC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5999" y="1719379"/>
            <a:ext cx="3843340" cy="388619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Break + Q&amp;A (2:00)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Guided lab #2: setting up self-hosted MLLM services (2:10)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Guided lab #3: COG streaming (2:55)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Break + Q&amp;A (3:10)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to explore use cases and share results (3:20)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Future plans, feedback &amp; ideas (3:50)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32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04386-1EEC-AD23-B8D5-297EE2808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Us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059EF-2E80-A796-4C82-128B3B8EB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November 3,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85F8A-BA4F-20E1-798C-9F211642C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FOSS4G NA Workshop: Exploring Multimodal LLMs for Remote Sensing with </a:t>
            </a:r>
            <a:r>
              <a:rPr lang="en-US" dirty="0" err="1"/>
              <a:t>LibreGeoLens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A1D63-0DEB-8642-D56F-C4F33DA3B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t>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BF7E40-30A1-1434-8A8E-CBCE2EE76991}"/>
              </a:ext>
            </a:extLst>
          </p:cNvPr>
          <p:cNvSpPr txBox="1"/>
          <p:nvPr/>
        </p:nvSpPr>
        <p:spPr>
          <a:xfrm>
            <a:off x="4297098" y="922529"/>
            <a:ext cx="17152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Open-Source </a:t>
            </a:r>
          </a:p>
          <a:p>
            <a:r>
              <a:rPr lang="en-US" b="1" dirty="0"/>
              <a:t>QGIS Plugin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91FE12-FC3E-74E8-0D75-E408709EF91E}"/>
              </a:ext>
            </a:extLst>
          </p:cNvPr>
          <p:cNvGrpSpPr/>
          <p:nvPr/>
        </p:nvGrpSpPr>
        <p:grpSpPr>
          <a:xfrm>
            <a:off x="4372870" y="3652817"/>
            <a:ext cx="6676682" cy="2303028"/>
            <a:chOff x="5078124" y="4067908"/>
            <a:chExt cx="6676682" cy="230302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69AA5DB-B551-F4E0-D849-8D97E0A05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91811" y="4367563"/>
              <a:ext cx="3492255" cy="85185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33D0A82-85A4-A557-2A00-19BA3FFF3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05298" y="4067908"/>
              <a:ext cx="2749508" cy="230302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3497065-0BDB-EE95-EEDD-44C90F9318DB}"/>
                </a:ext>
              </a:extLst>
            </p:cNvPr>
            <p:cNvSpPr txBox="1"/>
            <p:nvPr/>
          </p:nvSpPr>
          <p:spPr>
            <a:xfrm>
              <a:off x="5078124" y="5250434"/>
              <a:ext cx="38839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An </a:t>
              </a:r>
              <a:r>
                <a:rPr lang="en-US" b="1" dirty="0"/>
                <a:t>AI assistant </a:t>
              </a:r>
              <a:r>
                <a:rPr lang="en-US" dirty="0"/>
                <a:t>to help you </a:t>
              </a:r>
              <a:r>
                <a:rPr lang="en-US" b="1" dirty="0"/>
                <a:t>analyze</a:t>
              </a:r>
              <a:r>
                <a:rPr lang="en-US" dirty="0"/>
                <a:t> remote sensing </a:t>
              </a:r>
              <a:r>
                <a:rPr lang="en-US" b="1" dirty="0"/>
                <a:t>imagery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255F9D9-A4E0-E576-D9AF-BA8023A46674}"/>
              </a:ext>
            </a:extLst>
          </p:cNvPr>
          <p:cNvGrpSpPr/>
          <p:nvPr/>
        </p:nvGrpSpPr>
        <p:grpSpPr>
          <a:xfrm>
            <a:off x="2248390" y="1032142"/>
            <a:ext cx="1589979" cy="2288098"/>
            <a:chOff x="1817909" y="1096896"/>
            <a:chExt cx="1589979" cy="228809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45FB615-0A19-DD94-FCBC-DFE353FBCC0C}"/>
                </a:ext>
              </a:extLst>
            </p:cNvPr>
            <p:cNvGrpSpPr/>
            <p:nvPr/>
          </p:nvGrpSpPr>
          <p:grpSpPr>
            <a:xfrm>
              <a:off x="1817909" y="1096896"/>
              <a:ext cx="1589979" cy="2288098"/>
              <a:chOff x="2774871" y="2001652"/>
              <a:chExt cx="1589979" cy="2288098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38A5A5C4-F9A7-F786-819E-65243AA67E42}"/>
                  </a:ext>
                </a:extLst>
              </p:cNvPr>
              <p:cNvGrpSpPr/>
              <p:nvPr/>
            </p:nvGrpSpPr>
            <p:grpSpPr>
              <a:xfrm>
                <a:off x="2774871" y="2001652"/>
                <a:ext cx="1589979" cy="2288098"/>
                <a:chOff x="4821277" y="2015444"/>
                <a:chExt cx="1589979" cy="2288098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3A464AC6-023A-272C-BF35-8BE5A944BF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l="30251" t="8374" r="39645" b="14775"/>
                <a:stretch>
                  <a:fillRect/>
                </a:stretch>
              </p:blipFill>
              <p:spPr>
                <a:xfrm>
                  <a:off x="4821277" y="2015444"/>
                  <a:ext cx="1589979" cy="2288098"/>
                </a:xfrm>
                <a:prstGeom prst="roundRect">
                  <a:avLst>
                    <a:gd name="adj" fmla="val 4291"/>
                  </a:avLst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21" name="Rounded Rectangle 33">
                  <a:extLst>
                    <a:ext uri="{FF2B5EF4-FFF2-40B4-BE49-F238E27FC236}">
                      <a16:creationId xmlns:a16="http://schemas.microsoft.com/office/drawing/2014/main" id="{8ED615C4-36F2-AE9B-8383-8DC31C047BF5}"/>
                    </a:ext>
                  </a:extLst>
                </p:cNvPr>
                <p:cNvSpPr/>
                <p:nvPr/>
              </p:nvSpPr>
              <p:spPr>
                <a:xfrm>
                  <a:off x="4821277" y="2015444"/>
                  <a:ext cx="1589979" cy="2288098"/>
                </a:xfrm>
                <a:prstGeom prst="roundRect">
                  <a:avLst>
                    <a:gd name="adj" fmla="val 3841"/>
                  </a:avLst>
                </a:prstGeom>
                <a:solidFill>
                  <a:schemeClr val="tx1">
                    <a:alpha val="44491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Rounded Rectangle 5">
                <a:extLst>
                  <a:ext uri="{FF2B5EF4-FFF2-40B4-BE49-F238E27FC236}">
                    <a16:creationId xmlns:a16="http://schemas.microsoft.com/office/drawing/2014/main" id="{880872C1-F9E7-09DE-F86A-8F5A664E9D3F}"/>
                  </a:ext>
                </a:extLst>
              </p:cNvPr>
              <p:cNvSpPr/>
              <p:nvPr/>
            </p:nvSpPr>
            <p:spPr>
              <a:xfrm>
                <a:off x="2831038" y="2970639"/>
                <a:ext cx="1477645" cy="1218533"/>
              </a:xfrm>
              <a:prstGeom prst="roundRect">
                <a:avLst>
                  <a:gd name="adj" fmla="val 2904"/>
                </a:avLst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tIns="45720" rIns="45720" bIns="45720" rtlCol="0" anchor="t" anchorCtr="0"/>
              <a:lstStyle/>
              <a:p>
                <a:pPr algn="ctr"/>
                <a:r>
                  <a:rPr lang="en-US" sz="1000" b="1" dirty="0">
                    <a:solidFill>
                      <a:srgbClr val="FFC000"/>
                    </a:solidFill>
                    <a:ea typeface="Calibri"/>
                    <a:cs typeface="Calibri"/>
                  </a:rPr>
                  <a:t>DAVID SIAMON</a:t>
                </a:r>
                <a:endParaRPr lang="en-US" sz="1000" dirty="0"/>
              </a:p>
              <a:p>
                <a:pPr lvl="0"/>
                <a:r>
                  <a:rPr lang="en-US" sz="800" dirty="0">
                    <a:solidFill>
                      <a:schemeClr val="bg1"/>
                    </a:solidFill>
                  </a:rPr>
                  <a:t>AI/ML Engineer</a:t>
                </a:r>
              </a:p>
              <a:p>
                <a:pPr lvl="0"/>
                <a:r>
                  <a:rPr lang="en-US" sz="800" dirty="0">
                    <a:solidFill>
                      <a:schemeClr val="bg1"/>
                    </a:solidFill>
                  </a:rPr>
                  <a:t>david.siamon@vibrint.com</a:t>
                </a:r>
              </a:p>
            </p:txBody>
          </p:sp>
        </p:grp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73CD230-E31E-FE13-BB72-AC9AF02B09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979" r="10748" b="21727"/>
            <a:stretch>
              <a:fillRect/>
            </a:stretch>
          </p:blipFill>
          <p:spPr>
            <a:xfrm>
              <a:off x="2184617" y="1189784"/>
              <a:ext cx="859078" cy="8517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3175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BA75E4D-AC61-DE98-36AF-410704E8DA12}"/>
              </a:ext>
            </a:extLst>
          </p:cNvPr>
          <p:cNvGrpSpPr/>
          <p:nvPr/>
        </p:nvGrpSpPr>
        <p:grpSpPr>
          <a:xfrm>
            <a:off x="567963" y="1028775"/>
            <a:ext cx="1589979" cy="2288098"/>
            <a:chOff x="137482" y="1093529"/>
            <a:chExt cx="1589979" cy="2288098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0630AEB-B582-CB7E-56C0-3A9D55809EEE}"/>
                </a:ext>
              </a:extLst>
            </p:cNvPr>
            <p:cNvGrpSpPr/>
            <p:nvPr/>
          </p:nvGrpSpPr>
          <p:grpSpPr>
            <a:xfrm>
              <a:off x="137482" y="1093529"/>
              <a:ext cx="1589979" cy="2288098"/>
              <a:chOff x="2774871" y="2001652"/>
              <a:chExt cx="1589979" cy="2288098"/>
            </a:xfrm>
          </p:grpSpPr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F6B1AF5E-66E4-3973-E39D-026F4A0B6E25}"/>
                  </a:ext>
                </a:extLst>
              </p:cNvPr>
              <p:cNvGrpSpPr/>
              <p:nvPr/>
            </p:nvGrpSpPr>
            <p:grpSpPr>
              <a:xfrm>
                <a:off x="2774871" y="2001652"/>
                <a:ext cx="1589979" cy="2288098"/>
                <a:chOff x="4821277" y="2015444"/>
                <a:chExt cx="1589979" cy="2288098"/>
              </a:xfrm>
            </p:grpSpPr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63708C8A-23F6-FA26-0334-17CE3A99A7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l="30251" t="8374" r="39645" b="14775"/>
                <a:stretch>
                  <a:fillRect/>
                </a:stretch>
              </p:blipFill>
              <p:spPr>
                <a:xfrm>
                  <a:off x="4821277" y="2015444"/>
                  <a:ext cx="1589979" cy="2288098"/>
                </a:xfrm>
                <a:prstGeom prst="roundRect">
                  <a:avLst>
                    <a:gd name="adj" fmla="val 4291"/>
                  </a:avLst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28" name="Rounded Rectangle 26">
                  <a:extLst>
                    <a:ext uri="{FF2B5EF4-FFF2-40B4-BE49-F238E27FC236}">
                      <a16:creationId xmlns:a16="http://schemas.microsoft.com/office/drawing/2014/main" id="{2C456EE1-E1E7-F527-E7D0-E2BCAAF11B59}"/>
                    </a:ext>
                  </a:extLst>
                </p:cNvPr>
                <p:cNvSpPr/>
                <p:nvPr/>
              </p:nvSpPr>
              <p:spPr>
                <a:xfrm>
                  <a:off x="4821277" y="2015444"/>
                  <a:ext cx="1589979" cy="2288098"/>
                </a:xfrm>
                <a:prstGeom prst="roundRect">
                  <a:avLst>
                    <a:gd name="adj" fmla="val 3841"/>
                  </a:avLst>
                </a:prstGeom>
                <a:solidFill>
                  <a:schemeClr val="tx1">
                    <a:alpha val="44491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6" name="Rounded Rectangle 5">
                <a:extLst>
                  <a:ext uri="{FF2B5EF4-FFF2-40B4-BE49-F238E27FC236}">
                    <a16:creationId xmlns:a16="http://schemas.microsoft.com/office/drawing/2014/main" id="{80EFFF76-6895-1E06-AE11-BEA5F6A05019}"/>
                  </a:ext>
                </a:extLst>
              </p:cNvPr>
              <p:cNvSpPr/>
              <p:nvPr/>
            </p:nvSpPr>
            <p:spPr>
              <a:xfrm>
                <a:off x="2831038" y="2970639"/>
                <a:ext cx="1477645" cy="1218533"/>
              </a:xfrm>
              <a:prstGeom prst="roundRect">
                <a:avLst>
                  <a:gd name="adj" fmla="val 2904"/>
                </a:avLst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tIns="45720" rIns="45720" bIns="45720" rtlCol="0" anchor="t" anchorCtr="0"/>
              <a:lstStyle/>
              <a:p>
                <a:pPr lvl="0" algn="ctr"/>
                <a:r>
                  <a:rPr lang="en-US" sz="1000" b="1" dirty="0">
                    <a:solidFill>
                      <a:srgbClr val="FFC000"/>
                    </a:solidFill>
                  </a:rPr>
                  <a:t>NICK HARVEY</a:t>
                </a:r>
                <a:endParaRPr lang="en-US" sz="1000" dirty="0">
                  <a:solidFill>
                    <a:schemeClr val="bg1"/>
                  </a:solidFill>
                  <a:ea typeface="Calibri"/>
                  <a:cs typeface="Calibri"/>
                </a:endParaRPr>
              </a:p>
              <a:p>
                <a:r>
                  <a:rPr lang="en-US" sz="800" dirty="0">
                    <a:solidFill>
                      <a:schemeClr val="bg1"/>
                    </a:solidFill>
                    <a:ea typeface="Calibri"/>
                    <a:cs typeface="Calibri"/>
                  </a:rPr>
                  <a:t>Data Scientist</a:t>
                </a:r>
              </a:p>
              <a:p>
                <a:r>
                  <a:rPr lang="en-US" sz="800" dirty="0">
                    <a:solidFill>
                      <a:schemeClr val="bg1"/>
                    </a:solidFill>
                    <a:ea typeface="Calibri"/>
                    <a:cs typeface="Calibri"/>
                  </a:rPr>
                  <a:t>nicholas.harvey@vibrint.com</a:t>
                </a:r>
              </a:p>
            </p:txBody>
          </p:sp>
        </p:grp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7528D055-C2AC-7131-82BC-6EC81938F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552" b="29040"/>
            <a:stretch/>
          </p:blipFill>
          <p:spPr>
            <a:xfrm>
              <a:off x="486593" y="1217699"/>
              <a:ext cx="868822" cy="864652"/>
            </a:xfrm>
            <a:prstGeom prst="ellipse">
              <a:avLst/>
            </a:prstGeom>
            <a:ln w="3175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F28355E-E5C5-0D06-369B-DA9A97C7F963}"/>
              </a:ext>
            </a:extLst>
          </p:cNvPr>
          <p:cNvGrpSpPr/>
          <p:nvPr/>
        </p:nvGrpSpPr>
        <p:grpSpPr>
          <a:xfrm>
            <a:off x="1453400" y="3358701"/>
            <a:ext cx="1589979" cy="2288098"/>
            <a:chOff x="137482" y="3441893"/>
            <a:chExt cx="1589979" cy="2288098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A2DD67E-BD16-2793-2208-884849CF67DD}"/>
                </a:ext>
              </a:extLst>
            </p:cNvPr>
            <p:cNvGrpSpPr/>
            <p:nvPr/>
          </p:nvGrpSpPr>
          <p:grpSpPr>
            <a:xfrm>
              <a:off x="137482" y="3441893"/>
              <a:ext cx="1589979" cy="2288098"/>
              <a:chOff x="2774871" y="2001652"/>
              <a:chExt cx="1589979" cy="2288098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DE0E52E5-8743-010F-05D8-2C1582124CF1}"/>
                  </a:ext>
                </a:extLst>
              </p:cNvPr>
              <p:cNvGrpSpPr/>
              <p:nvPr/>
            </p:nvGrpSpPr>
            <p:grpSpPr>
              <a:xfrm>
                <a:off x="2774871" y="2001652"/>
                <a:ext cx="1589979" cy="2288098"/>
                <a:chOff x="4821277" y="2015444"/>
                <a:chExt cx="1589979" cy="2288098"/>
              </a:xfrm>
            </p:grpSpPr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E50BB537-8EFD-E81E-F97C-94C5FBAF4F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l="30251" t="8374" r="39645" b="14775"/>
                <a:stretch>
                  <a:fillRect/>
                </a:stretch>
              </p:blipFill>
              <p:spPr>
                <a:xfrm>
                  <a:off x="4821277" y="2015444"/>
                  <a:ext cx="1589979" cy="2288098"/>
                </a:xfrm>
                <a:prstGeom prst="roundRect">
                  <a:avLst>
                    <a:gd name="adj" fmla="val 4291"/>
                  </a:avLst>
                </a:prstGeo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</p:pic>
            <p:sp>
              <p:nvSpPr>
                <p:cNvPr id="35" name="Rounded Rectangle 40">
                  <a:extLst>
                    <a:ext uri="{FF2B5EF4-FFF2-40B4-BE49-F238E27FC236}">
                      <a16:creationId xmlns:a16="http://schemas.microsoft.com/office/drawing/2014/main" id="{2973931A-E7AE-FC4A-E6B4-96096D8C73A5}"/>
                    </a:ext>
                  </a:extLst>
                </p:cNvPr>
                <p:cNvSpPr/>
                <p:nvPr/>
              </p:nvSpPr>
              <p:spPr>
                <a:xfrm>
                  <a:off x="4821277" y="2015444"/>
                  <a:ext cx="1589979" cy="2288098"/>
                </a:xfrm>
                <a:prstGeom prst="roundRect">
                  <a:avLst>
                    <a:gd name="adj" fmla="val 3841"/>
                  </a:avLst>
                </a:prstGeom>
                <a:solidFill>
                  <a:schemeClr val="tx1">
                    <a:alpha val="44491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3" name="Rounded Rectangle 5">
                <a:extLst>
                  <a:ext uri="{FF2B5EF4-FFF2-40B4-BE49-F238E27FC236}">
                    <a16:creationId xmlns:a16="http://schemas.microsoft.com/office/drawing/2014/main" id="{469FE4F0-A1B3-92BD-FAFD-D1DAB523DEA1}"/>
                  </a:ext>
                </a:extLst>
              </p:cNvPr>
              <p:cNvSpPr/>
              <p:nvPr/>
            </p:nvSpPr>
            <p:spPr>
              <a:xfrm>
                <a:off x="2831038" y="2970639"/>
                <a:ext cx="1477645" cy="1218533"/>
              </a:xfrm>
              <a:prstGeom prst="roundRect">
                <a:avLst>
                  <a:gd name="adj" fmla="val 2904"/>
                </a:avLst>
              </a:prstGeom>
              <a:noFill/>
              <a:ln w="63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45720" tIns="45720" rIns="45720" bIns="45720" rtlCol="0" anchor="t" anchorCtr="0"/>
              <a:lstStyle/>
              <a:p>
                <a:pPr lvl="0" algn="ctr"/>
                <a:r>
                  <a:rPr lang="en-US" sz="1000" b="1" dirty="0">
                    <a:solidFill>
                      <a:srgbClr val="FFC000"/>
                    </a:solidFill>
                  </a:rPr>
                  <a:t>PEDRO URIA</a:t>
                </a:r>
              </a:p>
              <a:p>
                <a:r>
                  <a:rPr lang="en-US" sz="800" dirty="0">
                    <a:solidFill>
                      <a:schemeClr val="bg1"/>
                    </a:solidFill>
                    <a:ea typeface="Calibri"/>
                    <a:cs typeface="Calibri"/>
                  </a:rPr>
                  <a:t>Data Scientist</a:t>
                </a:r>
              </a:p>
              <a:p>
                <a:r>
                  <a:rPr lang="en-US" sz="800" dirty="0">
                    <a:solidFill>
                      <a:schemeClr val="bg1"/>
                    </a:solidFill>
                    <a:ea typeface="Calibri"/>
                    <a:cs typeface="Calibri"/>
                  </a:rPr>
                  <a:t>pedro.uria@vibrint.com</a:t>
                </a:r>
              </a:p>
            </p:txBody>
          </p:sp>
        </p:grpSp>
        <p:pic>
          <p:nvPicPr>
            <p:cNvPr id="31" name="Picture 30" descr="A person in a suit and tie&#10;&#10;Description automatically generated">
              <a:extLst>
                <a:ext uri="{FF2B5EF4-FFF2-40B4-BE49-F238E27FC236}">
                  <a16:creationId xmlns:a16="http://schemas.microsoft.com/office/drawing/2014/main" id="{C730A91B-D5E1-6AF3-BAE2-09FD127F9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3304" y="3519383"/>
              <a:ext cx="921722" cy="926127"/>
            </a:xfrm>
            <a:prstGeom prst="rect">
              <a:avLst/>
            </a:prstGeom>
            <a:noFill/>
            <a:effectLst/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681E53C-E5EB-56FE-48E5-6F8EA366B80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1076" y="882246"/>
            <a:ext cx="5435176" cy="230302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A367AA2-595E-B3B2-29D5-AEF845DCDAB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13445" y="1629293"/>
            <a:ext cx="2128701" cy="204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197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3A289-0C08-6151-7C79-B4072AFBD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D4333D-97B0-187B-6D31-0F6E974B5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November 3, 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FA3100-F12E-178C-80C7-C507FF4C8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FOSS4G NA Workshop: Exploring Multimodal LLMs for Remote Sensing with </a:t>
            </a:r>
            <a:r>
              <a:rPr lang="en-US" dirty="0" err="1"/>
              <a:t>LibreGeoLens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7EDD14-A9DA-D50C-1635-812B9D3AD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FFD9-BE3F-4CF6-8FB5-D59413CB97F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2950"/>
      </p:ext>
    </p:extLst>
  </p:cSld>
  <p:clrMapOvr>
    <a:masterClrMapping/>
  </p:clrMapOvr>
</p:sld>
</file>

<file path=ppt/theme/theme1.xml><?xml version="1.0" encoding="utf-8"?>
<a:theme xmlns:a="http://schemas.openxmlformats.org/drawingml/2006/main" name="Vibrint Theme">
  <a:themeElements>
    <a:clrScheme name="Vibrint">
      <a:dk1>
        <a:srgbClr val="1A1A1A"/>
      </a:dk1>
      <a:lt1>
        <a:sysClr val="window" lastClr="FFFFFF"/>
      </a:lt1>
      <a:dk2>
        <a:srgbClr val="666666"/>
      </a:dk2>
      <a:lt2>
        <a:srgbClr val="EEEBE8"/>
      </a:lt2>
      <a:accent1>
        <a:srgbClr val="A0CCDE"/>
      </a:accent1>
      <a:accent2>
        <a:srgbClr val="BC68C1"/>
      </a:accent2>
      <a:accent3>
        <a:srgbClr val="A6D16C"/>
      </a:accent3>
      <a:accent4>
        <a:srgbClr val="6689F2"/>
      </a:accent4>
      <a:accent5>
        <a:srgbClr val="45C497"/>
      </a:accent5>
      <a:accent6>
        <a:srgbClr val="F18F36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brint_16x9_Template_241023" id="{DEBD766B-00AE-4F1F-AF16-21D84EA9177F}" vid="{E307599D-F9A4-4EE9-9717-F45EF070CB7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2f6f8e9-d343-4ece-8fce-de357f8b14d0">
      <Terms xmlns="http://schemas.microsoft.com/office/infopath/2007/PartnerControls"/>
    </lcf76f155ced4ddcb4097134ff3c332f>
    <TaxCatchAll xmlns="b76f0e98-5b5b-4ade-9ab2-1722c6c1638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55077AFA737C4283459891E9C50BF3" ma:contentTypeVersion="15" ma:contentTypeDescription="Create a new document." ma:contentTypeScope="" ma:versionID="298fa0325c6900b6fa3731bd10c66059">
  <xsd:schema xmlns:xsd="http://www.w3.org/2001/XMLSchema" xmlns:xs="http://www.w3.org/2001/XMLSchema" xmlns:p="http://schemas.microsoft.com/office/2006/metadata/properties" xmlns:ns2="c2f6f8e9-d343-4ece-8fce-de357f8b14d0" xmlns:ns3="b76f0e98-5b5b-4ade-9ab2-1722c6c16389" targetNamespace="http://schemas.microsoft.com/office/2006/metadata/properties" ma:root="true" ma:fieldsID="62e291f1735e194b2df3f43782a2671f" ns2:_="" ns3:_="">
    <xsd:import namespace="c2f6f8e9-d343-4ece-8fce-de357f8b14d0"/>
    <xsd:import namespace="b76f0e98-5b5b-4ade-9ab2-1722c6c16389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f6f8e9-d343-4ece-8fce-de357f8b14d0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120e6be2-e65a-4738-8393-42cc4e545da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6f0e98-5b5b-4ade-9ab2-1722c6c16389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aab3815b-eace-4794-ac5f-df415e046609}" ma:internalName="TaxCatchAll" ma:showField="CatchAllData" ma:web="b76f0e98-5b5b-4ade-9ab2-1722c6c1638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331460-1647-49DD-BE61-6E10AA2FF116}">
  <ds:schemaRefs>
    <ds:schemaRef ds:uri="http://schemas.microsoft.com/office/2006/metadata/properties"/>
    <ds:schemaRef ds:uri="http://schemas.microsoft.com/office/infopath/2007/PartnerControls"/>
    <ds:schemaRef ds:uri="c2f6f8e9-d343-4ece-8fce-de357f8b14d0"/>
    <ds:schemaRef ds:uri="b76f0e98-5b5b-4ade-9ab2-1722c6c16389"/>
  </ds:schemaRefs>
</ds:datastoreItem>
</file>

<file path=customXml/itemProps2.xml><?xml version="1.0" encoding="utf-8"?>
<ds:datastoreItem xmlns:ds="http://schemas.openxmlformats.org/officeDocument/2006/customXml" ds:itemID="{D8E15F9A-732E-45B0-9A01-B795FA0E405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30FA19-979B-473A-A984-3CD051559E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f6f8e9-d343-4ece-8fce-de357f8b14d0"/>
    <ds:schemaRef ds:uri="b76f0e98-5b5b-4ade-9ab2-1722c6c163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Ppt_Template_VIBRINT</Template>
  <TotalTime>111</TotalTime>
  <Words>260</Words>
  <Application>Microsoft Office PowerPoint</Application>
  <PresentationFormat>Widescreen</PresentationFormat>
  <Paragraphs>43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Vibrint Theme</vt:lpstr>
      <vt:lpstr>FOSS4G NA Workshop: Exploring Multimodal LLMs for Remote Sensing with LibreGeoLens</vt:lpstr>
      <vt:lpstr>Agenda</vt:lpstr>
      <vt:lpstr>Contact Us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Harvey</dc:creator>
  <cp:lastModifiedBy>Pedro Uria</cp:lastModifiedBy>
  <cp:revision>22</cp:revision>
  <dcterms:created xsi:type="dcterms:W3CDTF">2025-10-20T14:42:14Z</dcterms:created>
  <dcterms:modified xsi:type="dcterms:W3CDTF">2025-10-21T18:44:17Z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0x010100EA55077AFA737C4283459891E9C50BF3</vt:lpwstr>
  </property>
  <property fmtid="{D5CDD505-2E9C-101B-9397-08002B2CF9AE}" pid="3" name="MSIP_Label_defa4170-0d19-0005-0004-bc88714345d2_Enabled">
    <vt:lpwstr>true</vt:lpwstr>
  </property>
  <property fmtid="{D5CDD505-2E9C-101B-9397-08002B2CF9AE}" pid="4" name="MSIP_Label_defa4170-0d19-0005-0004-bc88714345d2_SetDate">
    <vt:lpwstr>2025-10-21T18:35:24Z</vt:lpwstr>
  </property>
  <property fmtid="{D5CDD505-2E9C-101B-9397-08002B2CF9AE}" pid="5" name="MSIP_Label_defa4170-0d19-0005-0004-bc88714345d2_Method">
    <vt:lpwstr>Standard</vt:lpwstr>
  </property>
  <property fmtid="{D5CDD505-2E9C-101B-9397-08002B2CF9AE}" pid="6" name="MSIP_Label_defa4170-0d19-0005-0004-bc88714345d2_Name">
    <vt:lpwstr>defa4170-0d19-0005-0004-bc88714345d2</vt:lpwstr>
  </property>
  <property fmtid="{D5CDD505-2E9C-101B-9397-08002B2CF9AE}" pid="7" name="MSIP_Label_defa4170-0d19-0005-0004-bc88714345d2_SiteId">
    <vt:lpwstr>e66283b4-b31d-4817-8d96-4c1978016c9d</vt:lpwstr>
  </property>
  <property fmtid="{D5CDD505-2E9C-101B-9397-08002B2CF9AE}" pid="8" name="MSIP_Label_defa4170-0d19-0005-0004-bc88714345d2_ActionId">
    <vt:lpwstr>db23d34f-1fa5-4df4-9d32-bf78d798bf5c</vt:lpwstr>
  </property>
  <property fmtid="{D5CDD505-2E9C-101B-9397-08002B2CF9AE}" pid="9" name="MSIP_Label_defa4170-0d19-0005-0004-bc88714345d2_ContentBits">
    <vt:lpwstr>0</vt:lpwstr>
  </property>
  <property fmtid="{D5CDD505-2E9C-101B-9397-08002B2CF9AE}" pid="10" name="MSIP_Label_defa4170-0d19-0005-0004-bc88714345d2_Tag">
    <vt:lpwstr>10, 3, 0, 1</vt:lpwstr>
  </property>
</Properties>
</file>

<file path=docProps/thumbnail.jpeg>
</file>